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7" r:id="rId6"/>
    <p:sldId id="268" r:id="rId7"/>
    <p:sldId id="260" r:id="rId8"/>
    <p:sldId id="261" r:id="rId9"/>
    <p:sldId id="262" r:id="rId10"/>
    <p:sldId id="263" r:id="rId11"/>
    <p:sldId id="264" r:id="rId12"/>
    <p:sldId id="269" r:id="rId13"/>
    <p:sldId id="266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1700FD-F803-4732-AED0-EC5211321CF0}" v="1078" dt="2021-03-10T09:59:59.373"/>
    <p1510:client id="{EBA2A16F-CCE8-4EB1-AA54-A248405DE574}" v="30" dt="2021-03-10T14:13:41.1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62" d="100"/>
          <a:sy n="62" d="100"/>
        </p:scale>
        <p:origin x="10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scha Ivanov" userId="040e6448ae9baf23" providerId="LiveId" clId="{EBA2A16F-CCE8-4EB1-AA54-A248405DE574}"/>
    <pc:docChg chg="undo custSel addSld delSld modSld sldOrd">
      <pc:chgData name="Sascha Ivanov" userId="040e6448ae9baf23" providerId="LiveId" clId="{EBA2A16F-CCE8-4EB1-AA54-A248405DE574}" dt="2021-03-10T14:14:13.390" v="250" actId="113"/>
      <pc:docMkLst>
        <pc:docMk/>
      </pc:docMkLst>
      <pc:sldChg chg="addSp delSp modSp mod modMedia">
        <pc:chgData name="Sascha Ivanov" userId="040e6448ae9baf23" providerId="LiveId" clId="{EBA2A16F-CCE8-4EB1-AA54-A248405DE574}" dt="2021-03-10T13:50:20.068" v="53" actId="14100"/>
        <pc:sldMkLst>
          <pc:docMk/>
          <pc:sldMk cId="1351651579" sldId="256"/>
        </pc:sldMkLst>
        <pc:spChg chg="mod">
          <ac:chgData name="Sascha Ivanov" userId="040e6448ae9baf23" providerId="LiveId" clId="{EBA2A16F-CCE8-4EB1-AA54-A248405DE574}" dt="2021-03-10T13:50:04.993" v="51" actId="2711"/>
          <ac:spMkLst>
            <pc:docMk/>
            <pc:sldMk cId="1351651579" sldId="256"/>
            <ac:spMk id="2" creationId="{00000000-0000-0000-0000-000000000000}"/>
          </ac:spMkLst>
        </pc:spChg>
        <pc:spChg chg="mod">
          <ac:chgData name="Sascha Ivanov" userId="040e6448ae9baf23" providerId="LiveId" clId="{EBA2A16F-CCE8-4EB1-AA54-A248405DE574}" dt="2021-03-10T13:50:20.068" v="53" actId="14100"/>
          <ac:spMkLst>
            <pc:docMk/>
            <pc:sldMk cId="1351651579" sldId="256"/>
            <ac:spMk id="3" creationId="{00000000-0000-0000-0000-000000000000}"/>
          </ac:spMkLst>
        </pc:spChg>
        <pc:spChg chg="del">
          <ac:chgData name="Sascha Ivanov" userId="040e6448ae9baf23" providerId="LiveId" clId="{EBA2A16F-CCE8-4EB1-AA54-A248405DE574}" dt="2021-03-10T13:32:41.160" v="1" actId="26606"/>
          <ac:spMkLst>
            <pc:docMk/>
            <pc:sldMk cId="1351651579" sldId="256"/>
            <ac:spMk id="9" creationId="{0671A8AE-40A1-4631-A6B8-581AFF065482}"/>
          </ac:spMkLst>
        </pc:spChg>
        <pc:spChg chg="del">
          <ac:chgData name="Sascha Ivanov" userId="040e6448ae9baf23" providerId="LiveId" clId="{EBA2A16F-CCE8-4EB1-AA54-A248405DE574}" dt="2021-03-10T13:32:41.160" v="1" actId="26606"/>
          <ac:spMkLst>
            <pc:docMk/>
            <pc:sldMk cId="1351651579" sldId="256"/>
            <ac:spMk id="11" creationId="{A44CD100-6267-4E62-AA64-2182A3A6A1C0}"/>
          </ac:spMkLst>
        </pc:spChg>
        <pc:spChg chg="add">
          <ac:chgData name="Sascha Ivanov" userId="040e6448ae9baf23" providerId="LiveId" clId="{EBA2A16F-CCE8-4EB1-AA54-A248405DE574}" dt="2021-03-10T13:32:41.160" v="1" actId="26606"/>
          <ac:spMkLst>
            <pc:docMk/>
            <pc:sldMk cId="1351651579" sldId="256"/>
            <ac:spMk id="17" creationId="{0671A8AE-40A1-4631-A6B8-581AFF065482}"/>
          </ac:spMkLst>
        </pc:spChg>
        <pc:spChg chg="add">
          <ac:chgData name="Sascha Ivanov" userId="040e6448ae9baf23" providerId="LiveId" clId="{EBA2A16F-CCE8-4EB1-AA54-A248405DE574}" dt="2021-03-10T13:32:41.160" v="1" actId="26606"/>
          <ac:spMkLst>
            <pc:docMk/>
            <pc:sldMk cId="1351651579" sldId="256"/>
            <ac:spMk id="19" creationId="{A44CD100-6267-4E62-AA64-2182A3A6A1C0}"/>
          </ac:spMkLst>
        </pc:spChg>
        <pc:picChg chg="del">
          <ac:chgData name="Sascha Ivanov" userId="040e6448ae9baf23" providerId="LiveId" clId="{EBA2A16F-CCE8-4EB1-AA54-A248405DE574}" dt="2021-03-10T13:32:36.741" v="0" actId="478"/>
          <ac:picMkLst>
            <pc:docMk/>
            <pc:sldMk cId="1351651579" sldId="256"/>
            <ac:picMk id="4" creationId="{4E0DF17B-3D35-4B9A-B47F-F10175FCD933}"/>
          </ac:picMkLst>
        </pc:picChg>
        <pc:picChg chg="add mod">
          <ac:chgData name="Sascha Ivanov" userId="040e6448ae9baf23" providerId="LiveId" clId="{EBA2A16F-CCE8-4EB1-AA54-A248405DE574}" dt="2021-03-10T13:33:47.788" v="25" actId="1076"/>
          <ac:picMkLst>
            <pc:docMk/>
            <pc:sldMk cId="1351651579" sldId="256"/>
            <ac:picMk id="13" creationId="{BBFED99C-4537-4905-B244-657BA29B8775}"/>
          </ac:picMkLst>
        </pc:picChg>
      </pc:sldChg>
      <pc:sldChg chg="addSp delSp modSp mod setBg modClrScheme addAnim modAnim delDesignElem chgLayout">
        <pc:chgData name="Sascha Ivanov" userId="040e6448ae9baf23" providerId="LiveId" clId="{EBA2A16F-CCE8-4EB1-AA54-A248405DE574}" dt="2021-03-10T14:14:13.390" v="250" actId="113"/>
        <pc:sldMkLst>
          <pc:docMk/>
          <pc:sldMk cId="2973100712" sldId="257"/>
        </pc:sldMkLst>
        <pc:spChg chg="mod ord">
          <ac:chgData name="Sascha Ivanov" userId="040e6448ae9baf23" providerId="LiveId" clId="{EBA2A16F-CCE8-4EB1-AA54-A248405DE574}" dt="2021-03-10T14:13:32.157" v="237" actId="26606"/>
          <ac:spMkLst>
            <pc:docMk/>
            <pc:sldMk cId="2973100712" sldId="257"/>
            <ac:spMk id="2" creationId="{015C171A-2D62-4464-9BE9-9243DF0AB1F7}"/>
          </ac:spMkLst>
        </pc:spChg>
        <pc:spChg chg="mod ord">
          <ac:chgData name="Sascha Ivanov" userId="040e6448ae9baf23" providerId="LiveId" clId="{EBA2A16F-CCE8-4EB1-AA54-A248405DE574}" dt="2021-03-10T14:13:55.171" v="248" actId="14100"/>
          <ac:spMkLst>
            <pc:docMk/>
            <pc:sldMk cId="2973100712" sldId="257"/>
            <ac:spMk id="3" creationId="{A8260D52-CD11-4A14-90DB-C3C2C241CBC8}"/>
          </ac:spMkLst>
        </pc:spChg>
        <pc:spChg chg="mod ord">
          <ac:chgData name="Sascha Ivanov" userId="040e6448ae9baf23" providerId="LiveId" clId="{EBA2A16F-CCE8-4EB1-AA54-A248405DE574}" dt="2021-03-10T14:14:13.390" v="250" actId="113"/>
          <ac:spMkLst>
            <pc:docMk/>
            <pc:sldMk cId="2973100712" sldId="257"/>
            <ac:spMk id="4" creationId="{B234F46E-0945-46F9-B9C6-9772812DCBDB}"/>
          </ac:spMkLst>
        </pc:spChg>
        <pc:spChg chg="add">
          <ac:chgData name="Sascha Ivanov" userId="040e6448ae9baf23" providerId="LiveId" clId="{EBA2A16F-CCE8-4EB1-AA54-A248405DE574}" dt="2021-03-10T14:13:32.157" v="237" actId="26606"/>
          <ac:spMkLst>
            <pc:docMk/>
            <pc:sldMk cId="2973100712" sldId="257"/>
            <ac:spMk id="6" creationId="{DA381740-063A-41A4-836D-85D14980EEF0}"/>
          </ac:spMkLst>
        </pc:spChg>
        <pc:spChg chg="add">
          <ac:chgData name="Sascha Ivanov" userId="040e6448ae9baf23" providerId="LiveId" clId="{EBA2A16F-CCE8-4EB1-AA54-A248405DE574}" dt="2021-03-10T14:13:32.157" v="237" actId="26606"/>
          <ac:spMkLst>
            <pc:docMk/>
            <pc:sldMk cId="2973100712" sldId="257"/>
            <ac:spMk id="7" creationId="{289ED1AA-8684-4D37-B208-8777E1A7780D}"/>
          </ac:spMkLst>
        </pc:spChg>
        <pc:spChg chg="add">
          <ac:chgData name="Sascha Ivanov" userId="040e6448ae9baf23" providerId="LiveId" clId="{EBA2A16F-CCE8-4EB1-AA54-A248405DE574}" dt="2021-03-10T14:13:32.157" v="237" actId="26606"/>
          <ac:spMkLst>
            <pc:docMk/>
            <pc:sldMk cId="2973100712" sldId="257"/>
            <ac:spMk id="8" creationId="{5E0D0E5A-6E97-46A9-AF74-EAEA1E044294}"/>
          </ac:spMkLst>
        </pc:spChg>
        <pc:spChg chg="add del">
          <ac:chgData name="Sascha Ivanov" userId="040e6448ae9baf23" providerId="LiveId" clId="{EBA2A16F-CCE8-4EB1-AA54-A248405DE574}" dt="2021-03-10T14:10:28.051" v="226" actId="26606"/>
          <ac:spMkLst>
            <pc:docMk/>
            <pc:sldMk cId="2973100712" sldId="257"/>
            <ac:spMk id="9" creationId="{DA381740-063A-41A4-836D-85D14980EEF0}"/>
          </ac:spMkLst>
        </pc:spChg>
        <pc:spChg chg="add">
          <ac:chgData name="Sascha Ivanov" userId="040e6448ae9baf23" providerId="LiveId" clId="{EBA2A16F-CCE8-4EB1-AA54-A248405DE574}" dt="2021-03-10T14:13:32.157" v="237" actId="26606"/>
          <ac:spMkLst>
            <pc:docMk/>
            <pc:sldMk cId="2973100712" sldId="257"/>
            <ac:spMk id="10" creationId="{4180E01B-B1F4-437C-807D-1C930718EE64}"/>
          </ac:spMkLst>
        </pc:spChg>
        <pc:spChg chg="add del">
          <ac:chgData name="Sascha Ivanov" userId="040e6448ae9baf23" providerId="LiveId" clId="{EBA2A16F-CCE8-4EB1-AA54-A248405DE574}" dt="2021-03-10T14:10:28.051" v="226" actId="26606"/>
          <ac:spMkLst>
            <pc:docMk/>
            <pc:sldMk cId="2973100712" sldId="257"/>
            <ac:spMk id="11" creationId="{0671A8AE-40A1-4631-A6B8-581AFF065482}"/>
          </ac:spMkLst>
        </pc:spChg>
        <pc:spChg chg="add del">
          <ac:chgData name="Sascha Ivanov" userId="040e6448ae9baf23" providerId="LiveId" clId="{EBA2A16F-CCE8-4EB1-AA54-A248405DE574}" dt="2021-03-10T14:10:28.051" v="226" actId="26606"/>
          <ac:spMkLst>
            <pc:docMk/>
            <pc:sldMk cId="2973100712" sldId="257"/>
            <ac:spMk id="13" creationId="{A44CD100-6267-4E62-AA64-2182A3A6A1C0}"/>
          </ac:spMkLst>
        </pc:spChg>
        <pc:spChg chg="add">
          <ac:chgData name="Sascha Ivanov" userId="040e6448ae9baf23" providerId="LiveId" clId="{EBA2A16F-CCE8-4EB1-AA54-A248405DE574}" dt="2021-03-10T14:13:32.157" v="237" actId="26606"/>
          <ac:spMkLst>
            <pc:docMk/>
            <pc:sldMk cId="2973100712" sldId="257"/>
            <ac:spMk id="15" creationId="{E197A7FD-CD8D-4609-AE35-64C89063E332}"/>
          </ac:spMkLst>
        </pc:spChg>
        <pc:spChg chg="add">
          <ac:chgData name="Sascha Ivanov" userId="040e6448ae9baf23" providerId="LiveId" clId="{EBA2A16F-CCE8-4EB1-AA54-A248405DE574}" dt="2021-03-10T14:13:32.157" v="237" actId="26606"/>
          <ac:spMkLst>
            <pc:docMk/>
            <pc:sldMk cId="2973100712" sldId="257"/>
            <ac:spMk id="19" creationId="{C0B64B74-19BE-47D9-8BB8-7081BF0E0833}"/>
          </ac:spMkLst>
        </pc:spChg>
        <pc:spChg chg="add del">
          <ac:chgData name="Sascha Ivanov" userId="040e6448ae9baf23" providerId="LiveId" clId="{EBA2A16F-CCE8-4EB1-AA54-A248405DE574}" dt="2021-03-10T14:13:01.115" v="236" actId="700"/>
          <ac:spMkLst>
            <pc:docMk/>
            <pc:sldMk cId="2973100712" sldId="257"/>
            <ac:spMk id="20" creationId="{DA381740-063A-41A4-836D-85D14980EEF0}"/>
          </ac:spMkLst>
        </pc:spChg>
        <pc:spChg chg="add del">
          <ac:chgData name="Sascha Ivanov" userId="040e6448ae9baf23" providerId="LiveId" clId="{EBA2A16F-CCE8-4EB1-AA54-A248405DE574}" dt="2021-03-10T14:13:01.115" v="236" actId="700"/>
          <ac:spMkLst>
            <pc:docMk/>
            <pc:sldMk cId="2973100712" sldId="257"/>
            <ac:spMk id="22" creationId="{665DBBEF-238B-476B-96AB-8AAC3224ECEA}"/>
          </ac:spMkLst>
        </pc:spChg>
        <pc:spChg chg="add del">
          <ac:chgData name="Sascha Ivanov" userId="040e6448ae9baf23" providerId="LiveId" clId="{EBA2A16F-CCE8-4EB1-AA54-A248405DE574}" dt="2021-03-10T14:13:01.115" v="236" actId="700"/>
          <ac:spMkLst>
            <pc:docMk/>
            <pc:sldMk cId="2973100712" sldId="257"/>
            <ac:spMk id="24" creationId="{3FCFB1DE-0B7E-48CC-BA90-B2AB0889F9D6}"/>
          </ac:spMkLst>
        </pc:spChg>
        <pc:picChg chg="add del">
          <ac:chgData name="Sascha Ivanov" userId="040e6448ae9baf23" providerId="LiveId" clId="{EBA2A16F-CCE8-4EB1-AA54-A248405DE574}" dt="2021-03-10T14:10:17.065" v="225" actId="478"/>
          <ac:picMkLst>
            <pc:docMk/>
            <pc:sldMk cId="2973100712" sldId="257"/>
            <ac:picMk id="5" creationId="{CFD2E9F8-A48A-4107-ACB8-A715E291E583}"/>
          </ac:picMkLst>
        </pc:picChg>
        <pc:picChg chg="add del">
          <ac:chgData name="Sascha Ivanov" userId="040e6448ae9baf23" providerId="LiveId" clId="{EBA2A16F-CCE8-4EB1-AA54-A248405DE574}" dt="2021-03-10T14:12:41.845" v="234" actId="478"/>
          <ac:picMkLst>
            <pc:docMk/>
            <pc:sldMk cId="2973100712" sldId="257"/>
            <ac:picMk id="17" creationId="{840F65D8-09C6-47C2-B7AE-FEF0E59F993C}"/>
          </ac:picMkLst>
        </pc:picChg>
      </pc:sldChg>
      <pc:sldChg chg="modSp mod">
        <pc:chgData name="Sascha Ivanov" userId="040e6448ae9baf23" providerId="LiveId" clId="{EBA2A16F-CCE8-4EB1-AA54-A248405DE574}" dt="2021-03-10T14:07:42.043" v="194" actId="1076"/>
        <pc:sldMkLst>
          <pc:docMk/>
          <pc:sldMk cId="1339743898" sldId="258"/>
        </pc:sldMkLst>
        <pc:spChg chg="mod">
          <ac:chgData name="Sascha Ivanov" userId="040e6448ae9baf23" providerId="LiveId" clId="{EBA2A16F-CCE8-4EB1-AA54-A248405DE574}" dt="2021-03-10T14:07:42.043" v="194" actId="1076"/>
          <ac:spMkLst>
            <pc:docMk/>
            <pc:sldMk cId="1339743898" sldId="258"/>
            <ac:spMk id="3" creationId="{5D0A643C-8943-4865-8ED3-FE1EDD2BED2F}"/>
          </ac:spMkLst>
        </pc:spChg>
        <pc:picChg chg="mod">
          <ac:chgData name="Sascha Ivanov" userId="040e6448ae9baf23" providerId="LiveId" clId="{EBA2A16F-CCE8-4EB1-AA54-A248405DE574}" dt="2021-03-10T14:06:57.355" v="181" actId="1076"/>
          <ac:picMkLst>
            <pc:docMk/>
            <pc:sldMk cId="1339743898" sldId="258"/>
            <ac:picMk id="2" creationId="{856BC268-92F6-48A6-9A75-01C0E6E9792F}"/>
          </ac:picMkLst>
        </pc:picChg>
      </pc:sldChg>
      <pc:sldChg chg="addSp delSp modSp mod">
        <pc:chgData name="Sascha Ivanov" userId="040e6448ae9baf23" providerId="LiveId" clId="{EBA2A16F-CCE8-4EB1-AA54-A248405DE574}" dt="2021-03-10T14:07:51.141" v="196" actId="113"/>
        <pc:sldMkLst>
          <pc:docMk/>
          <pc:sldMk cId="2456721380" sldId="259"/>
        </pc:sldMkLst>
        <pc:spChg chg="mod">
          <ac:chgData name="Sascha Ivanov" userId="040e6448ae9baf23" providerId="LiveId" clId="{EBA2A16F-CCE8-4EB1-AA54-A248405DE574}" dt="2021-03-10T14:07:51.141" v="196" actId="113"/>
          <ac:spMkLst>
            <pc:docMk/>
            <pc:sldMk cId="2456721380" sldId="259"/>
            <ac:spMk id="2" creationId="{ED5E3A45-305A-4B65-B872-1CF9A2C14B4B}"/>
          </ac:spMkLst>
        </pc:spChg>
        <pc:spChg chg="add del">
          <ac:chgData name="Sascha Ivanov" userId="040e6448ae9baf23" providerId="LiveId" clId="{EBA2A16F-CCE8-4EB1-AA54-A248405DE574}" dt="2021-03-10T13:35:42.439" v="43" actId="26606"/>
          <ac:spMkLst>
            <pc:docMk/>
            <pc:sldMk cId="2456721380" sldId="259"/>
            <ac:spMk id="4" creationId="{F027EB3A-DF05-4A1A-99F5-BE83E7654676}"/>
          </ac:spMkLst>
        </pc:spChg>
        <pc:spChg chg="add del">
          <ac:chgData name="Sascha Ivanov" userId="040e6448ae9baf23" providerId="LiveId" clId="{EBA2A16F-CCE8-4EB1-AA54-A248405DE574}" dt="2021-03-10T13:35:39.796" v="41" actId="26606"/>
          <ac:spMkLst>
            <pc:docMk/>
            <pc:sldMk cId="2456721380" sldId="259"/>
            <ac:spMk id="10" creationId="{F027EB3A-DF05-4A1A-99F5-BE83E7654676}"/>
          </ac:spMkLst>
        </pc:spChg>
        <pc:spChg chg="add del">
          <ac:chgData name="Sascha Ivanov" userId="040e6448ae9baf23" providerId="LiveId" clId="{EBA2A16F-CCE8-4EB1-AA54-A248405DE574}" dt="2021-03-10T13:35:42.439" v="43" actId="26606"/>
          <ac:spMkLst>
            <pc:docMk/>
            <pc:sldMk cId="2456721380" sldId="259"/>
            <ac:spMk id="12" creationId="{2D2B266D-3625-4584-A5C3-7D3F672CFF30}"/>
          </ac:spMkLst>
        </pc:spChg>
        <pc:picChg chg="del">
          <ac:chgData name="Sascha Ivanov" userId="040e6448ae9baf23" providerId="LiveId" clId="{EBA2A16F-CCE8-4EB1-AA54-A248405DE574}" dt="2021-03-10T13:34:15.952" v="36" actId="478"/>
          <ac:picMkLst>
            <pc:docMk/>
            <pc:sldMk cId="2456721380" sldId="259"/>
            <ac:picMk id="2" creationId="{464A97DD-A3D8-42A0-B7C2-90960489D961}"/>
          </ac:picMkLst>
        </pc:picChg>
        <pc:picChg chg="add mod">
          <ac:chgData name="Sascha Ivanov" userId="040e6448ae9baf23" providerId="LiveId" clId="{EBA2A16F-CCE8-4EB1-AA54-A248405DE574}" dt="2021-03-10T13:35:42.439" v="43" actId="26606"/>
          <ac:picMkLst>
            <pc:docMk/>
            <pc:sldMk cId="2456721380" sldId="259"/>
            <ac:picMk id="5" creationId="{BA155FEC-0998-4400-AFFD-BBC7BE4FF483}"/>
          </ac:picMkLst>
        </pc:picChg>
      </pc:sldChg>
      <pc:sldChg chg="modSp mod">
        <pc:chgData name="Sascha Ivanov" userId="040e6448ae9baf23" providerId="LiveId" clId="{EBA2A16F-CCE8-4EB1-AA54-A248405DE574}" dt="2021-03-10T14:08:56.095" v="207" actId="113"/>
        <pc:sldMkLst>
          <pc:docMk/>
          <pc:sldMk cId="2369371064" sldId="260"/>
        </pc:sldMkLst>
        <pc:spChg chg="mod">
          <ac:chgData name="Sascha Ivanov" userId="040e6448ae9baf23" providerId="LiveId" clId="{EBA2A16F-CCE8-4EB1-AA54-A248405DE574}" dt="2021-03-10T14:08:56.095" v="207" actId="113"/>
          <ac:spMkLst>
            <pc:docMk/>
            <pc:sldMk cId="2369371064" sldId="260"/>
            <ac:spMk id="3" creationId="{2B749FEA-91C0-4519-878E-563CB57CE657}"/>
          </ac:spMkLst>
        </pc:spChg>
      </pc:sldChg>
      <pc:sldChg chg="modSp mod">
        <pc:chgData name="Sascha Ivanov" userId="040e6448ae9baf23" providerId="LiveId" clId="{EBA2A16F-CCE8-4EB1-AA54-A248405DE574}" dt="2021-03-10T14:08:46.995" v="206" actId="1076"/>
        <pc:sldMkLst>
          <pc:docMk/>
          <pc:sldMk cId="4208526218" sldId="262"/>
        </pc:sldMkLst>
        <pc:spChg chg="mod">
          <ac:chgData name="Sascha Ivanov" userId="040e6448ae9baf23" providerId="LiveId" clId="{EBA2A16F-CCE8-4EB1-AA54-A248405DE574}" dt="2021-03-10T14:08:46.995" v="206" actId="1076"/>
          <ac:spMkLst>
            <pc:docMk/>
            <pc:sldMk cId="4208526218" sldId="262"/>
            <ac:spMk id="3" creationId="{EC72A7AC-1D49-4D58-91C7-01081B1890C3}"/>
          </ac:spMkLst>
        </pc:spChg>
      </pc:sldChg>
      <pc:sldChg chg="modSp mod">
        <pc:chgData name="Sascha Ivanov" userId="040e6448ae9baf23" providerId="LiveId" clId="{EBA2A16F-CCE8-4EB1-AA54-A248405DE574}" dt="2021-03-10T14:09:16.450" v="218" actId="1076"/>
        <pc:sldMkLst>
          <pc:docMk/>
          <pc:sldMk cId="324457649" sldId="263"/>
        </pc:sldMkLst>
        <pc:spChg chg="mod">
          <ac:chgData name="Sascha Ivanov" userId="040e6448ae9baf23" providerId="LiveId" clId="{EBA2A16F-CCE8-4EB1-AA54-A248405DE574}" dt="2021-03-10T14:09:16.450" v="218" actId="1076"/>
          <ac:spMkLst>
            <pc:docMk/>
            <pc:sldMk cId="324457649" sldId="263"/>
            <ac:spMk id="3" creationId="{21FDF111-706E-4648-9FFE-03E5365D0C54}"/>
          </ac:spMkLst>
        </pc:spChg>
        <pc:picChg chg="mod">
          <ac:chgData name="Sascha Ivanov" userId="040e6448ae9baf23" providerId="LiveId" clId="{EBA2A16F-CCE8-4EB1-AA54-A248405DE574}" dt="2021-03-10T14:09:10.332" v="217" actId="1076"/>
          <ac:picMkLst>
            <pc:docMk/>
            <pc:sldMk cId="324457649" sldId="263"/>
            <ac:picMk id="2" creationId="{CDB39544-FD81-4A09-AF93-F7DFD08E4B3C}"/>
          </ac:picMkLst>
        </pc:picChg>
      </pc:sldChg>
      <pc:sldChg chg="modSp mod">
        <pc:chgData name="Sascha Ivanov" userId="040e6448ae9baf23" providerId="LiveId" clId="{EBA2A16F-CCE8-4EB1-AA54-A248405DE574}" dt="2021-03-10T14:09:30.866" v="222" actId="1076"/>
        <pc:sldMkLst>
          <pc:docMk/>
          <pc:sldMk cId="1557132345" sldId="264"/>
        </pc:sldMkLst>
        <pc:spChg chg="mod">
          <ac:chgData name="Sascha Ivanov" userId="040e6448ae9baf23" providerId="LiveId" clId="{EBA2A16F-CCE8-4EB1-AA54-A248405DE574}" dt="2021-03-10T14:09:30.866" v="222" actId="1076"/>
          <ac:spMkLst>
            <pc:docMk/>
            <pc:sldMk cId="1557132345" sldId="264"/>
            <ac:spMk id="3" creationId="{FC93B7CF-903A-43DE-B44A-ACDACC96CF07}"/>
          </ac:spMkLst>
        </pc:spChg>
      </pc:sldChg>
      <pc:sldChg chg="delSp modSp add del mod delDesignElem chgLayout">
        <pc:chgData name="Sascha Ivanov" userId="040e6448ae9baf23" providerId="LiveId" clId="{EBA2A16F-CCE8-4EB1-AA54-A248405DE574}" dt="2021-03-10T13:57:17.291" v="92" actId="2696"/>
        <pc:sldMkLst>
          <pc:docMk/>
          <pc:sldMk cId="896693423" sldId="265"/>
        </pc:sldMkLst>
        <pc:spChg chg="mod">
          <ac:chgData name="Sascha Ivanov" userId="040e6448ae9baf23" providerId="LiveId" clId="{EBA2A16F-CCE8-4EB1-AA54-A248405DE574}" dt="2021-03-10T13:57:12.955" v="91" actId="21"/>
          <ac:spMkLst>
            <pc:docMk/>
            <pc:sldMk cId="896693423" sldId="265"/>
            <ac:spMk id="2" creationId="{35C9A136-BA2B-4B9C-A5A2-CBCD8A5445B9}"/>
          </ac:spMkLst>
        </pc:spChg>
        <pc:spChg chg="del">
          <ac:chgData name="Sascha Ivanov" userId="040e6448ae9baf23" providerId="LiveId" clId="{EBA2A16F-CCE8-4EB1-AA54-A248405DE574}" dt="2021-03-10T13:56:15.163" v="88" actId="700"/>
          <ac:spMkLst>
            <pc:docMk/>
            <pc:sldMk cId="896693423" sldId="265"/>
            <ac:spMk id="7" creationId="{EBDD1931-9E86-4402-9A68-33A2D9EFB198}"/>
          </ac:spMkLst>
        </pc:spChg>
        <pc:spChg chg="del">
          <ac:chgData name="Sascha Ivanov" userId="040e6448ae9baf23" providerId="LiveId" clId="{EBA2A16F-CCE8-4EB1-AA54-A248405DE574}" dt="2021-03-10T13:56:15.163" v="88" actId="700"/>
          <ac:spMkLst>
            <pc:docMk/>
            <pc:sldMk cId="896693423" sldId="265"/>
            <ac:spMk id="9" creationId="{745DEEED-BE3A-4307-800A-45F555B51C2E}"/>
          </ac:spMkLst>
        </pc:spChg>
        <pc:spChg chg="del">
          <ac:chgData name="Sascha Ivanov" userId="040e6448ae9baf23" providerId="LiveId" clId="{EBA2A16F-CCE8-4EB1-AA54-A248405DE574}" dt="2021-03-10T13:56:15.163" v="88" actId="700"/>
          <ac:spMkLst>
            <pc:docMk/>
            <pc:sldMk cId="896693423" sldId="265"/>
            <ac:spMk id="11" creationId="{F5C73706-35AD-4797-B796-D806B8FE5A35}"/>
          </ac:spMkLst>
        </pc:spChg>
      </pc:sldChg>
      <pc:sldChg chg="addSp delSp modSp mod setBg setClrOvrMap">
        <pc:chgData name="Sascha Ivanov" userId="040e6448ae9baf23" providerId="LiveId" clId="{EBA2A16F-CCE8-4EB1-AA54-A248405DE574}" dt="2021-03-10T14:09:45.674" v="224" actId="478"/>
        <pc:sldMkLst>
          <pc:docMk/>
          <pc:sldMk cId="1925025783" sldId="266"/>
        </pc:sldMkLst>
        <pc:spChg chg="add mod">
          <ac:chgData name="Sascha Ivanov" userId="040e6448ae9baf23" providerId="LiveId" clId="{EBA2A16F-CCE8-4EB1-AA54-A248405DE574}" dt="2021-03-10T14:00:50.666" v="152" actId="26606"/>
          <ac:spMkLst>
            <pc:docMk/>
            <pc:sldMk cId="1925025783" sldId="266"/>
            <ac:spMk id="4" creationId="{3EF7752C-4688-4E1A-843F-F2CC7A29F3DF}"/>
          </ac:spMkLst>
        </pc:spChg>
        <pc:spChg chg="del">
          <ac:chgData name="Sascha Ivanov" userId="040e6448ae9baf23" providerId="LiveId" clId="{EBA2A16F-CCE8-4EB1-AA54-A248405DE574}" dt="2021-03-10T14:09:45.674" v="224" actId="478"/>
          <ac:spMkLst>
            <pc:docMk/>
            <pc:sldMk cId="1925025783" sldId="266"/>
            <ac:spMk id="5" creationId="{D408C5A5-FF21-41AC-9CA8-6BB22F3F59F6}"/>
          </ac:spMkLst>
        </pc:spChg>
        <pc:spChg chg="add">
          <ac:chgData name="Sascha Ivanov" userId="040e6448ae9baf23" providerId="LiveId" clId="{EBA2A16F-CCE8-4EB1-AA54-A248405DE574}" dt="2021-03-10T14:00:50.666" v="152" actId="26606"/>
          <ac:spMkLst>
            <pc:docMk/>
            <pc:sldMk cId="1925025783" sldId="266"/>
            <ac:spMk id="9" creationId="{DA381740-063A-41A4-836D-85D14980EEF0}"/>
          </ac:spMkLst>
        </pc:spChg>
        <pc:spChg chg="add">
          <ac:chgData name="Sascha Ivanov" userId="040e6448ae9baf23" providerId="LiveId" clId="{EBA2A16F-CCE8-4EB1-AA54-A248405DE574}" dt="2021-03-10T14:00:50.666" v="152" actId="26606"/>
          <ac:spMkLst>
            <pc:docMk/>
            <pc:sldMk cId="1925025783" sldId="266"/>
            <ac:spMk id="11" creationId="{8A95209C-5275-4E15-8EA7-7F42980ABF2D}"/>
          </ac:spMkLst>
        </pc:spChg>
        <pc:spChg chg="add">
          <ac:chgData name="Sascha Ivanov" userId="040e6448ae9baf23" providerId="LiveId" clId="{EBA2A16F-CCE8-4EB1-AA54-A248405DE574}" dt="2021-03-10T14:00:50.666" v="152" actId="26606"/>
          <ac:spMkLst>
            <pc:docMk/>
            <pc:sldMk cId="1925025783" sldId="266"/>
            <ac:spMk id="13" creationId="{4F2ED431-E304-4FF0-9F4E-032783C9D612}"/>
          </ac:spMkLst>
        </pc:spChg>
        <pc:spChg chg="add">
          <ac:chgData name="Sascha Ivanov" userId="040e6448ae9baf23" providerId="LiveId" clId="{EBA2A16F-CCE8-4EB1-AA54-A248405DE574}" dt="2021-03-10T14:00:50.666" v="152" actId="26606"/>
          <ac:spMkLst>
            <pc:docMk/>
            <pc:sldMk cId="1925025783" sldId="266"/>
            <ac:spMk id="15" creationId="{4E87FCFB-2CCE-460D-B3DD-557C8BD1B94A}"/>
          </ac:spMkLst>
        </pc:spChg>
        <pc:picChg chg="mod">
          <ac:chgData name="Sascha Ivanov" userId="040e6448ae9baf23" providerId="LiveId" clId="{EBA2A16F-CCE8-4EB1-AA54-A248405DE574}" dt="2021-03-10T14:00:50.666" v="152" actId="26606"/>
          <ac:picMkLst>
            <pc:docMk/>
            <pc:sldMk cId="1925025783" sldId="266"/>
            <ac:picMk id="2" creationId="{26774B1F-3926-412B-AE16-A5CFE1E32A05}"/>
          </ac:picMkLst>
        </pc:picChg>
      </pc:sldChg>
      <pc:sldChg chg="addSp modSp new mod">
        <pc:chgData name="Sascha Ivanov" userId="040e6448ae9baf23" providerId="LiveId" clId="{EBA2A16F-CCE8-4EB1-AA54-A248405DE574}" dt="2021-03-10T14:08:02.168" v="197" actId="255"/>
        <pc:sldMkLst>
          <pc:docMk/>
          <pc:sldMk cId="1662507607" sldId="267"/>
        </pc:sldMkLst>
        <pc:spChg chg="mod">
          <ac:chgData name="Sascha Ivanov" userId="040e6448ae9baf23" providerId="LiveId" clId="{EBA2A16F-CCE8-4EB1-AA54-A248405DE574}" dt="2021-03-10T14:08:02.168" v="197" actId="255"/>
          <ac:spMkLst>
            <pc:docMk/>
            <pc:sldMk cId="1662507607" sldId="267"/>
            <ac:spMk id="2" creationId="{95EF15FB-C564-40F7-897F-EED118E34972}"/>
          </ac:spMkLst>
        </pc:spChg>
        <pc:picChg chg="add mod">
          <ac:chgData name="Sascha Ivanov" userId="040e6448ae9baf23" providerId="LiveId" clId="{EBA2A16F-CCE8-4EB1-AA54-A248405DE574}" dt="2021-03-10T13:36:16.976" v="46" actId="27614"/>
          <ac:picMkLst>
            <pc:docMk/>
            <pc:sldMk cId="1662507607" sldId="267"/>
            <ac:picMk id="3" creationId="{270E8207-1BF9-4EA6-AB0E-1C2B3B61F3DD}"/>
          </ac:picMkLst>
        </pc:picChg>
      </pc:sldChg>
      <pc:sldChg chg="addSp modSp new mod ord">
        <pc:chgData name="Sascha Ivanov" userId="040e6448ae9baf23" providerId="LiveId" clId="{EBA2A16F-CCE8-4EB1-AA54-A248405DE574}" dt="2021-03-10T14:08:09.917" v="198" actId="255"/>
        <pc:sldMkLst>
          <pc:docMk/>
          <pc:sldMk cId="479236600" sldId="268"/>
        </pc:sldMkLst>
        <pc:spChg chg="mod">
          <ac:chgData name="Sascha Ivanov" userId="040e6448ae9baf23" providerId="LiveId" clId="{EBA2A16F-CCE8-4EB1-AA54-A248405DE574}" dt="2021-03-10T14:08:09.917" v="198" actId="255"/>
          <ac:spMkLst>
            <pc:docMk/>
            <pc:sldMk cId="479236600" sldId="268"/>
            <ac:spMk id="2" creationId="{1E8103FB-8AE9-4E93-8482-7C52B3F35610}"/>
          </ac:spMkLst>
        </pc:spChg>
        <pc:picChg chg="add mod">
          <ac:chgData name="Sascha Ivanov" userId="040e6448ae9baf23" providerId="LiveId" clId="{EBA2A16F-CCE8-4EB1-AA54-A248405DE574}" dt="2021-03-10T13:38:21.423" v="48"/>
          <ac:picMkLst>
            <pc:docMk/>
            <pc:sldMk cId="479236600" sldId="268"/>
            <ac:picMk id="3" creationId="{18D2C840-BF3B-430C-822E-D7B0E231F94F}"/>
          </ac:picMkLst>
        </pc:picChg>
      </pc:sldChg>
      <pc:sldChg chg="addSp delSp modSp add del mod setBg delDesignElem">
        <pc:chgData name="Sascha Ivanov" userId="040e6448ae9baf23" providerId="LiveId" clId="{EBA2A16F-CCE8-4EB1-AA54-A248405DE574}" dt="2021-03-10T13:59:57.169" v="103"/>
        <pc:sldMkLst>
          <pc:docMk/>
          <pc:sldMk cId="2811698843" sldId="269"/>
        </pc:sldMkLst>
        <pc:spChg chg="mod">
          <ac:chgData name="Sascha Ivanov" userId="040e6448ae9baf23" providerId="LiveId" clId="{EBA2A16F-CCE8-4EB1-AA54-A248405DE574}" dt="2021-03-10T13:59:57.169" v="103"/>
          <ac:spMkLst>
            <pc:docMk/>
            <pc:sldMk cId="2811698843" sldId="269"/>
            <ac:spMk id="2" creationId="{1B47E57C-EFDE-431F-90C4-42AA6634200D}"/>
          </ac:spMkLst>
        </pc:spChg>
        <pc:picChg chg="add del">
          <ac:chgData name="Sascha Ivanov" userId="040e6448ae9baf23" providerId="LiveId" clId="{EBA2A16F-CCE8-4EB1-AA54-A248405DE574}" dt="2021-03-10T13:59:57.169" v="103"/>
          <ac:picMkLst>
            <pc:docMk/>
            <pc:sldMk cId="2811698843" sldId="269"/>
            <ac:picMk id="12" creationId="{54DDEBDD-D8BD-41A6-8A0D-B00E3768B0F9}"/>
          </ac:picMkLst>
        </pc:picChg>
      </pc:sldChg>
      <pc:sldChg chg="addSp delSp modSp new add del mod setBg">
        <pc:chgData name="Sascha Ivanov" userId="040e6448ae9baf23" providerId="LiveId" clId="{EBA2A16F-CCE8-4EB1-AA54-A248405DE574}" dt="2021-03-10T14:09:39.650" v="223" actId="255"/>
        <pc:sldMkLst>
          <pc:docMk/>
          <pc:sldMk cId="3797835265" sldId="269"/>
        </pc:sldMkLst>
        <pc:spChg chg="add del mod">
          <ac:chgData name="Sascha Ivanov" userId="040e6448ae9baf23" providerId="LiveId" clId="{EBA2A16F-CCE8-4EB1-AA54-A248405DE574}" dt="2021-03-10T14:01:21.373" v="156" actId="26606"/>
          <ac:spMkLst>
            <pc:docMk/>
            <pc:sldMk cId="3797835265" sldId="269"/>
            <ac:spMk id="3" creationId="{8F0D897E-1B21-4142-994F-D9DBC6FFE3C1}"/>
          </ac:spMkLst>
        </pc:spChg>
        <pc:spChg chg="mod">
          <ac:chgData name="Sascha Ivanov" userId="040e6448ae9baf23" providerId="LiveId" clId="{EBA2A16F-CCE8-4EB1-AA54-A248405DE574}" dt="2021-03-10T14:09:39.650" v="223" actId="255"/>
          <ac:spMkLst>
            <pc:docMk/>
            <pc:sldMk cId="3797835265" sldId="269"/>
            <ac:spMk id="4" creationId="{72BF6C51-04C7-46D9-A439-9AA1B1D72ABA}"/>
          </ac:spMkLst>
        </pc:spChg>
        <pc:spChg chg="add del">
          <ac:chgData name="Sascha Ivanov" userId="040e6448ae9baf23" providerId="LiveId" clId="{EBA2A16F-CCE8-4EB1-AA54-A248405DE574}" dt="2021-03-10T14:01:21.373" v="156" actId="26606"/>
          <ac:spMkLst>
            <pc:docMk/>
            <pc:sldMk cId="3797835265" sldId="269"/>
            <ac:spMk id="8" creationId="{EBDD1931-9E86-4402-9A68-33A2D9EFB198}"/>
          </ac:spMkLst>
        </pc:spChg>
        <pc:spChg chg="add del">
          <ac:chgData name="Sascha Ivanov" userId="040e6448ae9baf23" providerId="LiveId" clId="{EBA2A16F-CCE8-4EB1-AA54-A248405DE574}" dt="2021-03-10T14:01:21.373" v="156" actId="26606"/>
          <ac:spMkLst>
            <pc:docMk/>
            <pc:sldMk cId="3797835265" sldId="269"/>
            <ac:spMk id="10" creationId="{CD2E6170-CCDA-4A8E-93E5-71658BFB535A}"/>
          </ac:spMkLst>
        </pc:spChg>
        <pc:spChg chg="add del">
          <ac:chgData name="Sascha Ivanov" userId="040e6448ae9baf23" providerId="LiveId" clId="{EBA2A16F-CCE8-4EB1-AA54-A248405DE574}" dt="2021-03-10T14:01:21.373" v="156" actId="26606"/>
          <ac:spMkLst>
            <pc:docMk/>
            <pc:sldMk cId="3797835265" sldId="269"/>
            <ac:spMk id="12" creationId="{A80EBCDD-54A3-491E-9753-1240601E7902}"/>
          </ac:spMkLst>
        </pc:spChg>
        <pc:spChg chg="add">
          <ac:chgData name="Sascha Ivanov" userId="040e6448ae9baf23" providerId="LiveId" clId="{EBA2A16F-CCE8-4EB1-AA54-A248405DE574}" dt="2021-03-10T14:01:21.373" v="156" actId="26606"/>
          <ac:spMkLst>
            <pc:docMk/>
            <pc:sldMk cId="3797835265" sldId="269"/>
            <ac:spMk id="17" creationId="{EBDD1931-9E86-4402-9A68-33A2D9EFB198}"/>
          </ac:spMkLst>
        </pc:spChg>
        <pc:spChg chg="add">
          <ac:chgData name="Sascha Ivanov" userId="040e6448ae9baf23" providerId="LiveId" clId="{EBA2A16F-CCE8-4EB1-AA54-A248405DE574}" dt="2021-03-10T14:01:21.373" v="156" actId="26606"/>
          <ac:spMkLst>
            <pc:docMk/>
            <pc:sldMk cId="3797835265" sldId="269"/>
            <ac:spMk id="19" creationId="{F13C74B1-5B17-4795-BED0-7140497B445A}"/>
          </ac:spMkLst>
        </pc:spChg>
        <pc:spChg chg="add">
          <ac:chgData name="Sascha Ivanov" userId="040e6448ae9baf23" providerId="LiveId" clId="{EBA2A16F-CCE8-4EB1-AA54-A248405DE574}" dt="2021-03-10T14:01:21.373" v="156" actId="26606"/>
          <ac:spMkLst>
            <pc:docMk/>
            <pc:sldMk cId="3797835265" sldId="269"/>
            <ac:spMk id="21" creationId="{3FCFB1DE-0B7E-48CC-BA90-B2AB0889F9D6}"/>
          </ac:spMkLst>
        </pc:spChg>
        <pc:picChg chg="add mod">
          <ac:chgData name="Sascha Ivanov" userId="040e6448ae9baf23" providerId="LiveId" clId="{EBA2A16F-CCE8-4EB1-AA54-A248405DE574}" dt="2021-03-10T14:01:21.373" v="156" actId="26606"/>
          <ac:picMkLst>
            <pc:docMk/>
            <pc:sldMk cId="3797835265" sldId="269"/>
            <ac:picMk id="7" creationId="{662B658E-178F-405C-B676-5A073C47908D}"/>
          </ac:picMkLst>
        </pc:picChg>
      </pc:sldChg>
      <pc:sldChg chg="addSp delSp modSp add del mod setBg delDesignElem">
        <pc:chgData name="Sascha Ivanov" userId="040e6448ae9baf23" providerId="LiveId" clId="{EBA2A16F-CCE8-4EB1-AA54-A248405DE574}" dt="2021-03-10T14:00:12.471" v="111"/>
        <pc:sldMkLst>
          <pc:docMk/>
          <pc:sldMk cId="2811698843" sldId="270"/>
        </pc:sldMkLst>
        <pc:spChg chg="mod">
          <ac:chgData name="Sascha Ivanov" userId="040e6448ae9baf23" providerId="LiveId" clId="{EBA2A16F-CCE8-4EB1-AA54-A248405DE574}" dt="2021-03-10T14:00:12.471" v="111"/>
          <ac:spMkLst>
            <pc:docMk/>
            <pc:sldMk cId="2811698843" sldId="270"/>
            <ac:spMk id="2" creationId="{1B47E57C-EFDE-431F-90C4-42AA6634200D}"/>
          </ac:spMkLst>
        </pc:spChg>
        <pc:picChg chg="add del">
          <ac:chgData name="Sascha Ivanov" userId="040e6448ae9baf23" providerId="LiveId" clId="{EBA2A16F-CCE8-4EB1-AA54-A248405DE574}" dt="2021-03-10T14:00:12.471" v="111"/>
          <ac:picMkLst>
            <pc:docMk/>
            <pc:sldMk cId="2811698843" sldId="270"/>
            <ac:picMk id="12" creationId="{54DDEBDD-D8BD-41A6-8A0D-B00E3768B0F9}"/>
          </ac:picMkLst>
        </pc:picChg>
      </pc:sldChg>
    </pc:docChg>
  </pc:docChgLst>
</pc:chgInfo>
</file>

<file path=ppt/media/image1.png>
</file>

<file path=ppt/media/image10.jpeg>
</file>

<file path=ppt/media/image11.jpeg>
</file>

<file path=ppt/media/image12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53FA39-9951-4C6D-B681-59F2DB4C06BF}" type="datetimeFigureOut">
              <a:rPr lang="en-GB" smtClean="0"/>
              <a:t>10/03/2021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86996-49A0-43C9-BE2C-19D64D4A165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353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3A4F-6751-480E-A75A-14BB0F1C02FE}" type="datetime1">
              <a:rPr lang="en-US" smtClean="0"/>
              <a:t>10-Mar-21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262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C3FB2-9103-4290-B449-1E9AC37300A6}" type="datetime1">
              <a:rPr lang="en-US" smtClean="0"/>
              <a:t>10-Mar-21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18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F9508-D7D6-4042-83A9-B469E5C8A70C}" type="datetime1">
              <a:rPr lang="en-US" smtClean="0"/>
              <a:t>10-Mar-21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09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7B503-3708-4FD1-8AFE-024A81B9B982}" type="datetime1">
              <a:rPr lang="en-US" smtClean="0"/>
              <a:t>10-Mar-21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336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5D1CA-D75B-4BFF-AC15-34DA5760D88D}" type="datetime1">
              <a:rPr lang="en-US" smtClean="0"/>
              <a:t>10-Mar-21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667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C6EE-B9CE-40C0-9B87-72033E038DAA}" type="datetime1">
              <a:rPr lang="en-US" smtClean="0"/>
              <a:t>10-Mar-21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36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855-9F8C-4F01-B9E3-9BE041ADCA54}" type="datetime1">
              <a:rPr lang="en-US" smtClean="0"/>
              <a:t>10-Mar-21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9429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693A-7855-42E6-A662-5F7C567D76AE}" type="datetime1">
              <a:rPr lang="en-US" smtClean="0"/>
              <a:t>10-Mar-21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097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CDB91-0965-4483-AB8E-5B10E6EBBA30}" type="datetime1">
              <a:rPr lang="en-US" smtClean="0"/>
              <a:t>10-Mar-21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692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507C-5701-436B-B501-6981F3BB2403}" type="datetime1">
              <a:rPr lang="en-US" smtClean="0"/>
              <a:t>10-Mar-21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89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7C1AA-B0E6-40A7-9028-CE0EC5464FB8}" type="datetime1">
              <a:rPr lang="en-US" smtClean="0"/>
              <a:t>10-Mar-21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5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4C0338-2A10-4571-9A53-DE7E66D2BAC8}" type="datetime1">
              <a:rPr lang="en-US" smtClean="0"/>
              <a:t>10-Mar-21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20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Video 12">
            <a:extLst>
              <a:ext uri="{FF2B5EF4-FFF2-40B4-BE49-F238E27FC236}">
                <a16:creationId xmlns:a16="http://schemas.microsoft.com/office/drawing/2014/main" id="{BBFED99C-4537-4905-B244-657BA29B87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22387" y="86429"/>
            <a:ext cx="11347226" cy="2802219"/>
          </a:xfr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ru-RU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Эскиз марсохода команды "ИФИМ"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77980" y="3969352"/>
            <a:ext cx="4979845" cy="202038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Капитан-Никитин Кирилл</a:t>
            </a:r>
          </a:p>
          <a:p>
            <a:pPr>
              <a:lnSpc>
                <a:spcPct val="100000"/>
              </a:lnSpc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Блогер-Романов Сергей</a:t>
            </a:r>
          </a:p>
          <a:p>
            <a:pPr>
              <a:lnSpc>
                <a:spcPct val="100000"/>
              </a:lnSpc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Конструктор-</a:t>
            </a:r>
            <a:r>
              <a:rPr lang="ru-RU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Щенников</a:t>
            </a: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Даниил</a:t>
            </a:r>
          </a:p>
          <a:p>
            <a:pPr>
              <a:lnSpc>
                <a:spcPct val="100000"/>
              </a:lnSpc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Электронщик-</a:t>
            </a:r>
            <a:r>
              <a:rPr lang="ru-RU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Есис</a:t>
            </a: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Александр</a:t>
            </a:r>
          </a:p>
          <a:p>
            <a:pPr>
              <a:lnSpc>
                <a:spcPct val="100000"/>
              </a:lnSpc>
            </a:pP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Программист-</a:t>
            </a:r>
            <a:r>
              <a:rPr lang="ru-RU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Мухамедзянов</a:t>
            </a: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Эдгар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985B13-CC2F-4E6A-9B0E-5516381DE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 descr="Изображение выглядит как текст, компьютер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CDB39544-FD81-4A09-AF93-F7DFD08E4B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3" r="1" b="1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FDF111-706E-4648-9FFE-03E5365D0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64948" y="5835650"/>
            <a:ext cx="2743200" cy="365125"/>
          </a:xfrm>
        </p:spPr>
        <p:txBody>
          <a:bodyPr/>
          <a:lstStyle/>
          <a:p>
            <a:fld id="{A7CD31F4-64FA-4BA0-9498-67783267A8C8}" type="slidenum">
              <a:rPr lang="en-US" sz="3600" b="1" smtClean="0">
                <a:solidFill>
                  <a:schemeClr val="tx1"/>
                </a:solidFill>
              </a:rPr>
              <a:t>10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57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 descr="Изображение выглядит как текст, снимок экрана, компьютер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826B8F40-7BA4-4D1F-84B8-DC409DB33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3" r="1" b="1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93B7CF-903A-43DE-B44A-ACDACC96C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64948" y="5848350"/>
            <a:ext cx="2743200" cy="365125"/>
          </a:xfrm>
        </p:spPr>
        <p:txBody>
          <a:bodyPr/>
          <a:lstStyle/>
          <a:p>
            <a:fld id="{A7CD31F4-64FA-4BA0-9498-67783267A8C8}" type="slidenum">
              <a:rPr lang="en-US" sz="3600" b="1" smtClean="0">
                <a:solidFill>
                  <a:schemeClr val="tx1"/>
                </a:solidFill>
              </a:rPr>
              <a:t>11</a:t>
            </a:fld>
            <a:endParaRPr lang="en-US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132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48B547"/>
          </a:solidFill>
          <a:ln w="38100" cap="rnd">
            <a:solidFill>
              <a:srgbClr val="48B54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D897E-1B21-4142-994F-D9DBC6FFE3C1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Все</a:t>
            </a:r>
            <a:r>
              <a:rPr lang="en-US" dirty="0"/>
              <a:t> </a:t>
            </a:r>
            <a:r>
              <a:rPr lang="en-US" dirty="0" err="1"/>
              <a:t>детали</a:t>
            </a:r>
            <a:r>
              <a:rPr lang="en-US" dirty="0"/>
              <a:t> </a:t>
            </a:r>
            <a:r>
              <a:rPr lang="en-US" dirty="0" err="1"/>
              <a:t>мы</a:t>
            </a:r>
            <a:r>
              <a:rPr lang="en-US" dirty="0"/>
              <a:t> </a:t>
            </a:r>
            <a:r>
              <a:rPr lang="en-US" dirty="0" err="1"/>
              <a:t>планируем</a:t>
            </a:r>
            <a:r>
              <a:rPr lang="en-US" dirty="0"/>
              <a:t> </a:t>
            </a:r>
            <a:r>
              <a:rPr lang="en-US" dirty="0" err="1"/>
              <a:t>выполнить</a:t>
            </a:r>
            <a:r>
              <a:rPr lang="en-US" dirty="0"/>
              <a:t> </a:t>
            </a:r>
            <a:r>
              <a:rPr lang="en-US" dirty="0" err="1"/>
              <a:t>из</a:t>
            </a:r>
            <a:r>
              <a:rPr lang="en-US" dirty="0"/>
              <a:t> </a:t>
            </a:r>
            <a:r>
              <a:rPr lang="en-US" dirty="0" err="1"/>
              <a:t>пластика</a:t>
            </a:r>
            <a:r>
              <a:rPr lang="en-US" dirty="0"/>
              <a:t>,  </a:t>
            </a:r>
            <a:r>
              <a:rPr lang="en-US" dirty="0" err="1"/>
              <a:t>скреплять</a:t>
            </a:r>
            <a:r>
              <a:rPr lang="en-US" dirty="0"/>
              <a:t> </a:t>
            </a:r>
            <a:r>
              <a:rPr lang="en-US" dirty="0" err="1"/>
              <a:t>их</a:t>
            </a:r>
            <a:r>
              <a:rPr lang="en-US" dirty="0"/>
              <a:t> </a:t>
            </a:r>
            <a:r>
              <a:rPr lang="en-US" dirty="0" err="1"/>
              <a:t>мы</a:t>
            </a:r>
            <a:r>
              <a:rPr lang="en-US" dirty="0"/>
              <a:t> </a:t>
            </a:r>
            <a:r>
              <a:rPr lang="en-US" dirty="0" err="1"/>
              <a:t>будем</a:t>
            </a:r>
            <a:r>
              <a:rPr lang="en-US" dirty="0"/>
              <a:t> </a:t>
            </a:r>
            <a:r>
              <a:rPr lang="en-US" dirty="0" err="1"/>
              <a:t>болтами</a:t>
            </a:r>
            <a:r>
              <a:rPr lang="en-US" dirty="0"/>
              <a:t> МЗ.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счет</a:t>
            </a:r>
            <a:r>
              <a:rPr lang="en-US" dirty="0"/>
              <a:t> 6 </a:t>
            </a:r>
            <a:r>
              <a:rPr lang="en-US" dirty="0" err="1"/>
              <a:t>колес</a:t>
            </a:r>
            <a:r>
              <a:rPr lang="en-US" dirty="0"/>
              <a:t> </a:t>
            </a:r>
            <a:r>
              <a:rPr lang="en-US" dirty="0" err="1"/>
              <a:t>мы</a:t>
            </a:r>
            <a:r>
              <a:rPr lang="en-US" dirty="0"/>
              <a:t> </a:t>
            </a:r>
            <a:r>
              <a:rPr lang="en-US" dirty="0" err="1"/>
              <a:t>добьемся</a:t>
            </a:r>
            <a:r>
              <a:rPr lang="en-US" dirty="0"/>
              <a:t> </a:t>
            </a:r>
            <a:r>
              <a:rPr lang="en-US" dirty="0" err="1"/>
              <a:t>большей</a:t>
            </a:r>
            <a:r>
              <a:rPr lang="en-US" dirty="0"/>
              <a:t> </a:t>
            </a:r>
            <a:r>
              <a:rPr lang="en-US" dirty="0" err="1"/>
              <a:t>скорости</a:t>
            </a:r>
            <a:r>
              <a:rPr lang="en-US" dirty="0"/>
              <a:t> и </a:t>
            </a:r>
            <a:r>
              <a:rPr lang="en-US" dirty="0" err="1"/>
              <a:t>возможности</a:t>
            </a:r>
            <a:r>
              <a:rPr lang="en-US" dirty="0"/>
              <a:t> </a:t>
            </a:r>
            <a:r>
              <a:rPr lang="en-US" dirty="0" err="1"/>
              <a:t>лучше</a:t>
            </a:r>
            <a:r>
              <a:rPr lang="en-US" dirty="0"/>
              <a:t> </a:t>
            </a:r>
            <a:r>
              <a:rPr lang="en-US" dirty="0" err="1"/>
              <a:t>проходить</a:t>
            </a:r>
            <a:r>
              <a:rPr lang="en-US" dirty="0"/>
              <a:t> </a:t>
            </a:r>
            <a:r>
              <a:rPr lang="en-US" dirty="0" err="1"/>
              <a:t>препятствия</a:t>
            </a:r>
            <a:r>
              <a:rPr lang="en-US" dirty="0"/>
              <a:t> </a:t>
            </a:r>
          </a:p>
        </p:txBody>
      </p:sp>
      <p:pic>
        <p:nvPicPr>
          <p:cNvPr id="7" name="Content Placeholder 4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662B658E-178F-405C-B676-5A073C4790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3" r="1849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F6C51-04C7-46D9-A439-9AA1B1D72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600" smtClean="0"/>
              <a:t>12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97835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 descr="Изображение выглядит как белый, картотека&#10;&#10;Автоматически созданное описание">
            <a:extLst>
              <a:ext uri="{FF2B5EF4-FFF2-40B4-BE49-F238E27FC236}">
                <a16:creationId xmlns:a16="http://schemas.microsoft.com/office/drawing/2014/main" id="{26774B1F-3926-412B-AE16-A5CFE1E32A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270" r="-1" b="24243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F7752C-4688-4E1A-843F-F2CC7A29F3DF}"/>
              </a:ext>
            </a:extLst>
          </p:cNvPr>
          <p:cNvSpPr txBox="1"/>
          <p:nvPr/>
        </p:nvSpPr>
        <p:spPr>
          <a:xfrm>
            <a:off x="1527048" y="1124712"/>
            <a:ext cx="9144000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9600"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25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" name="Rectangle 10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51">
            <a:extLst>
              <a:ext uri="{FF2B5EF4-FFF2-40B4-BE49-F238E27FC236}">
                <a16:creationId xmlns:a16="http://schemas.microsoft.com/office/drawing/2014/main" id="{5E0D0E5A-6E97-46A9-AF74-EAEA1E044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19417" y="6756322"/>
            <a:ext cx="5657849" cy="101678"/>
          </a:xfrm>
          <a:custGeom>
            <a:avLst/>
            <a:gdLst>
              <a:gd name="connsiteX0" fmla="*/ 0 w 2374107"/>
              <a:gd name="connsiteY0" fmla="*/ 0 h 45719"/>
              <a:gd name="connsiteX1" fmla="*/ 2374107 w 2374107"/>
              <a:gd name="connsiteY1" fmla="*/ 0 h 45719"/>
              <a:gd name="connsiteX2" fmla="*/ 2374107 w 2374107"/>
              <a:gd name="connsiteY2" fmla="*/ 45719 h 45719"/>
              <a:gd name="connsiteX3" fmla="*/ 0 w 2374107"/>
              <a:gd name="connsiteY3" fmla="*/ 45719 h 45719"/>
              <a:gd name="connsiteX4" fmla="*/ 0 w 2374107"/>
              <a:gd name="connsiteY4" fmla="*/ 0 h 45719"/>
              <a:gd name="connsiteX0" fmla="*/ 0 w 2430067"/>
              <a:gd name="connsiteY0" fmla="*/ 0 h 64769"/>
              <a:gd name="connsiteX1" fmla="*/ 2430067 w 2430067"/>
              <a:gd name="connsiteY1" fmla="*/ 19050 h 64769"/>
              <a:gd name="connsiteX2" fmla="*/ 2430067 w 2430067"/>
              <a:gd name="connsiteY2" fmla="*/ 64769 h 64769"/>
              <a:gd name="connsiteX3" fmla="*/ 55960 w 2430067"/>
              <a:gd name="connsiteY3" fmla="*/ 64769 h 64769"/>
              <a:gd name="connsiteX4" fmla="*/ 0 w 2430067"/>
              <a:gd name="connsiteY4" fmla="*/ 0 h 64769"/>
              <a:gd name="connsiteX0" fmla="*/ 0 w 2431088"/>
              <a:gd name="connsiteY0" fmla="*/ 0 h 94534"/>
              <a:gd name="connsiteX1" fmla="*/ 2431088 w 2431088"/>
              <a:gd name="connsiteY1" fmla="*/ 48815 h 94534"/>
              <a:gd name="connsiteX2" fmla="*/ 2431088 w 2431088"/>
              <a:gd name="connsiteY2" fmla="*/ 94534 h 94534"/>
              <a:gd name="connsiteX3" fmla="*/ 56981 w 2431088"/>
              <a:gd name="connsiteY3" fmla="*/ 94534 h 94534"/>
              <a:gd name="connsiteX4" fmla="*/ 0 w 2431088"/>
              <a:gd name="connsiteY4" fmla="*/ 0 h 94534"/>
              <a:gd name="connsiteX0" fmla="*/ 0 w 2425473"/>
              <a:gd name="connsiteY0" fmla="*/ 0 h 101678"/>
              <a:gd name="connsiteX1" fmla="*/ 2425473 w 2425473"/>
              <a:gd name="connsiteY1" fmla="*/ 55959 h 101678"/>
              <a:gd name="connsiteX2" fmla="*/ 2425473 w 2425473"/>
              <a:gd name="connsiteY2" fmla="*/ 101678 h 101678"/>
              <a:gd name="connsiteX3" fmla="*/ 51366 w 2425473"/>
              <a:gd name="connsiteY3" fmla="*/ 101678 h 101678"/>
              <a:gd name="connsiteX4" fmla="*/ 0 w 2425473"/>
              <a:gd name="connsiteY4" fmla="*/ 0 h 101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473" h="101678">
                <a:moveTo>
                  <a:pt x="0" y="0"/>
                </a:moveTo>
                <a:lnTo>
                  <a:pt x="2425473" y="55959"/>
                </a:lnTo>
                <a:lnTo>
                  <a:pt x="2425473" y="101678"/>
                </a:lnTo>
                <a:lnTo>
                  <a:pt x="51366" y="10167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52">
            <a:extLst>
              <a:ext uri="{FF2B5EF4-FFF2-40B4-BE49-F238E27FC236}">
                <a16:creationId xmlns:a16="http://schemas.microsoft.com/office/drawing/2014/main" id="{E197A7FD-CD8D-4609-AE35-64C89063E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8697" y="6809135"/>
            <a:ext cx="160496" cy="48864"/>
          </a:xfrm>
          <a:custGeom>
            <a:avLst/>
            <a:gdLst>
              <a:gd name="connsiteX0" fmla="*/ 0 w 91440"/>
              <a:gd name="connsiteY0" fmla="*/ 0 h 27432"/>
              <a:gd name="connsiteX1" fmla="*/ 91440 w 91440"/>
              <a:gd name="connsiteY1" fmla="*/ 0 h 27432"/>
              <a:gd name="connsiteX2" fmla="*/ 91440 w 91440"/>
              <a:gd name="connsiteY2" fmla="*/ 27432 h 27432"/>
              <a:gd name="connsiteX3" fmla="*/ 0 w 91440"/>
              <a:gd name="connsiteY3" fmla="*/ 27432 h 27432"/>
              <a:gd name="connsiteX4" fmla="*/ 0 w 91440"/>
              <a:gd name="connsiteY4" fmla="*/ 0 h 27432"/>
              <a:gd name="connsiteX0" fmla="*/ 0 w 128350"/>
              <a:gd name="connsiteY0" fmla="*/ 0 h 36957"/>
              <a:gd name="connsiteX1" fmla="*/ 128350 w 128350"/>
              <a:gd name="connsiteY1" fmla="*/ 9525 h 36957"/>
              <a:gd name="connsiteX2" fmla="*/ 128350 w 128350"/>
              <a:gd name="connsiteY2" fmla="*/ 36957 h 36957"/>
              <a:gd name="connsiteX3" fmla="*/ 36910 w 128350"/>
              <a:gd name="connsiteY3" fmla="*/ 36957 h 36957"/>
              <a:gd name="connsiteX4" fmla="*/ 0 w 128350"/>
              <a:gd name="connsiteY4" fmla="*/ 0 h 36957"/>
              <a:gd name="connsiteX0" fmla="*/ 0 w 128350"/>
              <a:gd name="connsiteY0" fmla="*/ 0 h 36957"/>
              <a:gd name="connsiteX1" fmla="*/ 83106 w 128350"/>
              <a:gd name="connsiteY1" fmla="*/ 11906 h 36957"/>
              <a:gd name="connsiteX2" fmla="*/ 128350 w 128350"/>
              <a:gd name="connsiteY2" fmla="*/ 36957 h 36957"/>
              <a:gd name="connsiteX3" fmla="*/ 36910 w 128350"/>
              <a:gd name="connsiteY3" fmla="*/ 36957 h 36957"/>
              <a:gd name="connsiteX4" fmla="*/ 0 w 128350"/>
              <a:gd name="connsiteY4" fmla="*/ 0 h 36957"/>
              <a:gd name="connsiteX0" fmla="*/ 0 w 162878"/>
              <a:gd name="connsiteY0" fmla="*/ 0 h 44101"/>
              <a:gd name="connsiteX1" fmla="*/ 117634 w 162878"/>
              <a:gd name="connsiteY1" fmla="*/ 19050 h 44101"/>
              <a:gd name="connsiteX2" fmla="*/ 162878 w 162878"/>
              <a:gd name="connsiteY2" fmla="*/ 44101 h 44101"/>
              <a:gd name="connsiteX3" fmla="*/ 71438 w 162878"/>
              <a:gd name="connsiteY3" fmla="*/ 44101 h 44101"/>
              <a:gd name="connsiteX4" fmla="*/ 0 w 162878"/>
              <a:gd name="connsiteY4" fmla="*/ 0 h 44101"/>
              <a:gd name="connsiteX0" fmla="*/ 0 w 160496"/>
              <a:gd name="connsiteY0" fmla="*/ 0 h 48864"/>
              <a:gd name="connsiteX1" fmla="*/ 115252 w 160496"/>
              <a:gd name="connsiteY1" fmla="*/ 23813 h 48864"/>
              <a:gd name="connsiteX2" fmla="*/ 160496 w 160496"/>
              <a:gd name="connsiteY2" fmla="*/ 48864 h 48864"/>
              <a:gd name="connsiteX3" fmla="*/ 69056 w 160496"/>
              <a:gd name="connsiteY3" fmla="*/ 48864 h 48864"/>
              <a:gd name="connsiteX4" fmla="*/ 0 w 160496"/>
              <a:gd name="connsiteY4" fmla="*/ 0 h 48864"/>
              <a:gd name="connsiteX0" fmla="*/ 0 w 160496"/>
              <a:gd name="connsiteY0" fmla="*/ 0 h 48864"/>
              <a:gd name="connsiteX1" fmla="*/ 115252 w 160496"/>
              <a:gd name="connsiteY1" fmla="*/ 23813 h 48864"/>
              <a:gd name="connsiteX2" fmla="*/ 160496 w 160496"/>
              <a:gd name="connsiteY2" fmla="*/ 48864 h 48864"/>
              <a:gd name="connsiteX3" fmla="*/ 61912 w 160496"/>
              <a:gd name="connsiteY3" fmla="*/ 48864 h 48864"/>
              <a:gd name="connsiteX4" fmla="*/ 0 w 160496"/>
              <a:gd name="connsiteY4" fmla="*/ 0 h 48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496" h="48864">
                <a:moveTo>
                  <a:pt x="0" y="0"/>
                </a:moveTo>
                <a:lnTo>
                  <a:pt x="115252" y="23813"/>
                </a:lnTo>
                <a:lnTo>
                  <a:pt x="160496" y="48864"/>
                </a:lnTo>
                <a:lnTo>
                  <a:pt x="61912" y="48864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8417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rgbClr val="48B5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5C171A-2D62-4464-9BE9-9243DF0AB1F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>
                <a:solidFill>
                  <a:srgbClr val="FFFFFF"/>
                </a:solidFill>
              </a:rPr>
              <a:t>Выбор модели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260D52-CD11-4A14-90DB-C3C2C241CBC8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629381" y="4467100"/>
            <a:ext cx="6930189" cy="2390900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</a:rPr>
              <a:t>В </a:t>
            </a:r>
            <a:r>
              <a:rPr lang="en-US" sz="1800" dirty="0" err="1">
                <a:solidFill>
                  <a:srgbClr val="FFFFFF"/>
                </a:solidFill>
              </a:rPr>
              <a:t>нашей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команде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мы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долго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не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могли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выбрать</a:t>
            </a:r>
            <a:r>
              <a:rPr lang="en-US" sz="1800" dirty="0">
                <a:solidFill>
                  <a:srgbClr val="FFFFFF"/>
                </a:solidFill>
              </a:rPr>
              <a:t>, </a:t>
            </a:r>
            <a:r>
              <a:rPr lang="en-US" sz="1800" dirty="0" err="1">
                <a:solidFill>
                  <a:srgbClr val="FFFFFF"/>
                </a:solidFill>
              </a:rPr>
              <a:t>как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будет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выглядеть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наша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модель</a:t>
            </a:r>
            <a:r>
              <a:rPr lang="en-US" sz="1800" dirty="0">
                <a:solidFill>
                  <a:srgbClr val="FFFFFF"/>
                </a:solidFill>
              </a:rPr>
              <a:t>. С </a:t>
            </a:r>
            <a:r>
              <a:rPr lang="en-US" sz="1800" dirty="0" err="1">
                <a:solidFill>
                  <a:srgbClr val="FFFFFF"/>
                </a:solidFill>
              </a:rPr>
              <a:t>одной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стороны</a:t>
            </a:r>
            <a:r>
              <a:rPr lang="en-US" sz="1800" dirty="0">
                <a:solidFill>
                  <a:srgbClr val="FFFFFF"/>
                </a:solidFill>
              </a:rPr>
              <a:t>, </a:t>
            </a:r>
            <a:r>
              <a:rPr lang="en-US" sz="1800" dirty="0" err="1">
                <a:solidFill>
                  <a:srgbClr val="FFFFFF"/>
                </a:solidFill>
              </a:rPr>
              <a:t>мы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хотели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сделать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что-то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новое</a:t>
            </a:r>
            <a:r>
              <a:rPr lang="en-US" sz="1800" dirty="0">
                <a:solidFill>
                  <a:srgbClr val="FFFFFF"/>
                </a:solidFill>
              </a:rPr>
              <a:t>, </a:t>
            </a:r>
            <a:r>
              <a:rPr lang="en-US" sz="1800" dirty="0" err="1">
                <a:solidFill>
                  <a:srgbClr val="FFFFFF"/>
                </a:solidFill>
              </a:rPr>
              <a:t>необычное</a:t>
            </a:r>
            <a:r>
              <a:rPr lang="en-US" sz="1800" dirty="0">
                <a:solidFill>
                  <a:srgbClr val="FFFFFF"/>
                </a:solidFill>
              </a:rPr>
              <a:t>, а с </a:t>
            </a:r>
            <a:r>
              <a:rPr lang="en-US" sz="1800" dirty="0" err="1">
                <a:solidFill>
                  <a:srgbClr val="FFFFFF"/>
                </a:solidFill>
              </a:rPr>
              <a:t>другой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стороны</a:t>
            </a:r>
            <a:r>
              <a:rPr lang="en-US" sz="1800" dirty="0">
                <a:solidFill>
                  <a:srgbClr val="FFFFFF"/>
                </a:solidFill>
              </a:rPr>
              <a:t>, </a:t>
            </a:r>
            <a:r>
              <a:rPr lang="en-US" sz="1800" dirty="0" err="1">
                <a:solidFill>
                  <a:srgbClr val="FFFFFF"/>
                </a:solidFill>
              </a:rPr>
              <a:t>нас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привлекали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стандартные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модели</a:t>
            </a:r>
            <a:r>
              <a:rPr lang="en-US" sz="1800" dirty="0">
                <a:solidFill>
                  <a:srgbClr val="FFFFFF"/>
                </a:solidFill>
              </a:rPr>
              <a:t>, </a:t>
            </a:r>
            <a:r>
              <a:rPr lang="en-US" sz="1800" dirty="0" err="1">
                <a:solidFill>
                  <a:srgbClr val="FFFFFF"/>
                </a:solidFill>
              </a:rPr>
              <a:t>способные</a:t>
            </a:r>
            <a:r>
              <a:rPr lang="en-US" sz="1800" dirty="0">
                <a:solidFill>
                  <a:srgbClr val="FFFFFF"/>
                </a:solidFill>
              </a:rPr>
              <a:t> с </a:t>
            </a:r>
            <a:r>
              <a:rPr lang="en-US" sz="1800" dirty="0" err="1">
                <a:solidFill>
                  <a:srgbClr val="FFFFFF"/>
                </a:solidFill>
              </a:rPr>
              <a:t>легкостью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проходить</a:t>
            </a:r>
            <a:r>
              <a:rPr lang="en-US" sz="1800" dirty="0">
                <a:solidFill>
                  <a:srgbClr val="FFFFFF"/>
                </a:solidFill>
              </a:rPr>
              <a:t> </a:t>
            </a:r>
            <a:r>
              <a:rPr lang="en-US" sz="1800" dirty="0" err="1">
                <a:solidFill>
                  <a:srgbClr val="FFFFFF"/>
                </a:solidFill>
              </a:rPr>
              <a:t>сложные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трассы</a:t>
            </a:r>
            <a:r>
              <a:rPr lang="en-US" sz="1800" dirty="0">
                <a:solidFill>
                  <a:srgbClr val="FFFFFF"/>
                </a:solidFill>
              </a:rPr>
              <a:t>. В </a:t>
            </a:r>
            <a:r>
              <a:rPr lang="en-US" sz="1800" dirty="0" err="1">
                <a:solidFill>
                  <a:srgbClr val="FFFFFF"/>
                </a:solidFill>
              </a:rPr>
              <a:t>конечном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счете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мы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остановились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на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шестиколесной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машинке</a:t>
            </a:r>
            <a:r>
              <a:rPr lang="en-US" sz="1800" dirty="0">
                <a:solidFill>
                  <a:srgbClr val="FFFFFF"/>
                </a:solidFill>
              </a:rPr>
              <a:t> с </a:t>
            </a:r>
            <a:r>
              <a:rPr lang="en-US" sz="1800" dirty="0" err="1">
                <a:solidFill>
                  <a:srgbClr val="FFFFFF"/>
                </a:solidFill>
              </a:rPr>
              <a:t>оптимальной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высотой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корпуса</a:t>
            </a:r>
            <a:r>
              <a:rPr lang="en-US" sz="1800" dirty="0">
                <a:solidFill>
                  <a:srgbClr val="FFFFFF"/>
                </a:solidFill>
              </a:rPr>
              <a:t>. </a:t>
            </a:r>
            <a:r>
              <a:rPr lang="en-US" sz="1800" dirty="0" err="1">
                <a:solidFill>
                  <a:srgbClr val="FFFFFF"/>
                </a:solidFill>
              </a:rPr>
              <a:t>Цель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нашей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команды</a:t>
            </a:r>
            <a:r>
              <a:rPr lang="en-US" sz="1800" dirty="0">
                <a:solidFill>
                  <a:srgbClr val="FFFFFF"/>
                </a:solidFill>
              </a:rPr>
              <a:t> - </a:t>
            </a:r>
            <a:r>
              <a:rPr lang="en-US" sz="1800" dirty="0" err="1">
                <a:solidFill>
                  <a:srgbClr val="FFFFFF"/>
                </a:solidFill>
              </a:rPr>
              <a:t>показать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преимущества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данной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модели</a:t>
            </a:r>
            <a:r>
              <a:rPr lang="en-US" sz="1800" dirty="0">
                <a:solidFill>
                  <a:srgbClr val="FFFFFF"/>
                </a:solidFill>
              </a:rPr>
              <a:t>, </a:t>
            </a:r>
            <a:r>
              <a:rPr lang="en-US" sz="1800" dirty="0" err="1">
                <a:solidFill>
                  <a:srgbClr val="FFFFFF"/>
                </a:solidFill>
              </a:rPr>
              <a:t>как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уже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некой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сложившейся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классики</a:t>
            </a:r>
            <a:r>
              <a:rPr lang="en-US" sz="1800" dirty="0">
                <a:solidFill>
                  <a:srgbClr val="FFFFFF"/>
                </a:solidFill>
              </a:rPr>
              <a:t> в </a:t>
            </a:r>
            <a:r>
              <a:rPr lang="en-US" sz="1800" dirty="0" err="1">
                <a:solidFill>
                  <a:srgbClr val="FFFFFF"/>
                </a:solidFill>
              </a:rPr>
              <a:t>мире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марсоходов</a:t>
            </a:r>
            <a:r>
              <a:rPr lang="en-US" sz="180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C0B64B74-19BE-47D9-8BB8-7081BF0E0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1333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F46E-0945-46F9-B9C6-9772812DC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118" y="6356350"/>
            <a:ext cx="1506682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spcAft>
                <a:spcPts val="600"/>
              </a:spcAft>
            </a:pPr>
            <a:fld id="{A7CD31F4-64FA-4BA0-9498-67783267A8C8}" type="slidenum">
              <a:rPr lang="en-US" sz="3600" b="1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10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 descr="Изображение выглядит как текст, карта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856BC268-92F6-48A6-9A75-01C0E6E97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3" r="1" b="1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0A643C-8943-4865-8ED3-FE1EDD2BE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21700" y="5810250"/>
            <a:ext cx="2743200" cy="365125"/>
          </a:xfrm>
        </p:spPr>
        <p:txBody>
          <a:bodyPr/>
          <a:lstStyle/>
          <a:p>
            <a:fld id="{A7CD31F4-64FA-4BA0-9498-67783267A8C8}" type="slidenum">
              <a:rPr lang="en-US" sz="3600" b="1" smtClean="0">
                <a:solidFill>
                  <a:schemeClr val="bg1"/>
                </a:solidFill>
              </a:rPr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743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6">
            <a:extLst>
              <a:ext uri="{FF2B5EF4-FFF2-40B4-BE49-F238E27FC236}">
                <a16:creationId xmlns:a16="http://schemas.microsoft.com/office/drawing/2014/main" id="{F027EB3A-DF05-4A1A-99F5-BE83E7654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BA155FEC-0998-4400-AFFD-BBC7BE4FF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5E3A45-305A-4B65-B872-1CF9A2C14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600" b="1" smtClean="0"/>
              <a:t>4</a:t>
            </a:fld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456721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ear&#10;&#10;Description automatically generated">
            <a:extLst>
              <a:ext uri="{FF2B5EF4-FFF2-40B4-BE49-F238E27FC236}">
                <a16:creationId xmlns:a16="http://schemas.microsoft.com/office/drawing/2014/main" id="{270E8207-1BF9-4EA6-AB0E-1C2B3B61F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EF15FB-C564-40F7-897F-EED118E34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600" smtClean="0"/>
              <a:t>5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62507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D2C840-BF3B-430C-822E-D7B0E231F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8103FB-8AE9-4E93-8482-7C52B3F35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z="3600" smtClean="0"/>
              <a:t>6</a:t>
            </a:fld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79236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>
            <a:extLst>
              <a:ext uri="{FF2B5EF4-FFF2-40B4-BE49-F238E27FC236}">
                <a16:creationId xmlns:a16="http://schemas.microsoft.com/office/drawing/2014/main" id="{3747F397-11BE-420F-B5CA-16E5D81328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784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749FEA-91C0-4519-878E-563CB57CE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56600" y="5975350"/>
            <a:ext cx="2743200" cy="365125"/>
          </a:xfrm>
        </p:spPr>
        <p:txBody>
          <a:bodyPr/>
          <a:lstStyle/>
          <a:p>
            <a:fld id="{A7CD31F4-64FA-4BA0-9498-67783267A8C8}" type="slidenum">
              <a:rPr lang="en-US" sz="3600" b="1" smtClean="0">
                <a:solidFill>
                  <a:schemeClr val="tx1"/>
                </a:solidFill>
              </a:rPr>
              <a:t>7</a:t>
            </a:fld>
            <a:endParaRPr lang="en-US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371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 descr="Изображение выглядит как текст, компьютер, внутренний, монитор&#10;&#10;Автоматически созданное описание">
            <a:extLst>
              <a:ext uri="{FF2B5EF4-FFF2-40B4-BE49-F238E27FC236}">
                <a16:creationId xmlns:a16="http://schemas.microsoft.com/office/drawing/2014/main" id="{B62F5290-B23A-4387-B6EE-588E9B1ED2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1" r="1" b="803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CCF973-3265-4B5A-B977-4227A5B69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6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>
            <a:extLst>
              <a:ext uri="{FF2B5EF4-FFF2-40B4-BE49-F238E27FC236}">
                <a16:creationId xmlns:a16="http://schemas.microsoft.com/office/drawing/2014/main" id="{729E3301-3222-4998-9763-1F9580EB76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3" r="1" b="1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72A7AC-1D49-4D58-91C7-01081B189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83600" y="5861050"/>
            <a:ext cx="2743200" cy="365125"/>
          </a:xfrm>
        </p:spPr>
        <p:txBody>
          <a:bodyPr/>
          <a:lstStyle/>
          <a:p>
            <a:fld id="{A7CD31F4-64FA-4BA0-9498-67783267A8C8}" type="slidenum">
              <a:rPr lang="en-US" sz="3600" b="1" smtClean="0">
                <a:solidFill>
                  <a:schemeClr val="tx1"/>
                </a:solidFill>
              </a:rPr>
              <a:t>9</a:t>
            </a:fld>
            <a:endParaRPr lang="en-US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621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412E24"/>
      </a:dk2>
      <a:lt2>
        <a:srgbClr val="E8E2E8"/>
      </a:lt2>
      <a:accent1>
        <a:srgbClr val="48B547"/>
      </a:accent1>
      <a:accent2>
        <a:srgbClr val="6DB13B"/>
      </a:accent2>
      <a:accent3>
        <a:srgbClr val="98A842"/>
      </a:accent3>
      <a:accent4>
        <a:srgbClr val="B1933B"/>
      </a:accent4>
      <a:accent5>
        <a:srgbClr val="C3734D"/>
      </a:accent5>
      <a:accent6>
        <a:srgbClr val="B13B46"/>
      </a:accent6>
      <a:hlink>
        <a:srgbClr val="B0743A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137</Words>
  <Application>Microsoft Office PowerPoint</Application>
  <PresentationFormat>Widescreen</PresentationFormat>
  <Paragraphs>23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Modern Love</vt:lpstr>
      <vt:lpstr>The Hand</vt:lpstr>
      <vt:lpstr>Times New Roman</vt:lpstr>
      <vt:lpstr>SketchyVTI</vt:lpstr>
      <vt:lpstr>Эскиз марсохода команды "ИФИМ"</vt:lpstr>
      <vt:lpstr>Выбор модели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Sascha Ivanov</cp:lastModifiedBy>
  <cp:revision>154</cp:revision>
  <dcterms:created xsi:type="dcterms:W3CDTF">2021-03-10T09:02:18Z</dcterms:created>
  <dcterms:modified xsi:type="dcterms:W3CDTF">2021-03-10T14:14:15Z</dcterms:modified>
</cp:coreProperties>
</file>

<file path=docProps/thumbnail.jpeg>
</file>